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72" r:id="rId5"/>
    <p:sldId id="270" r:id="rId6"/>
    <p:sldId id="27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5514"/>
    <a:srgbClr val="B9BAA3"/>
    <a:srgbClr val="C1D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68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1F16-6A22-FF2A-01DF-96005A5F6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2584B-ACC6-F2EB-B7E7-569F0B61E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9312-966C-B2FB-DDCF-9F53C563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1B36-0763-8076-742E-D16A457A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55136-75E6-47B9-1952-61F28A8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66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1FB3-DCFA-B2C8-D48E-7EE2AA0B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766B7-8BBD-A033-560B-CE70E8693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CEE1C-9FAD-92F8-C43A-D4CB3F93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7DF6A-B44B-A7FB-F907-FBC359B5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9EA03-78D4-3793-CC29-5F91DF1C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92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6EF48C-2154-6CF7-C84F-C35E6F242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7EFB3-D3CE-D782-018F-60F0A0671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808E-712E-3C89-575A-38FC34344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7F57-ACEF-1F09-550A-2D282B2C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0EB2-F02C-F53B-6953-9D050B40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35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67C6-5BE9-FCDE-E256-BCFFC6FB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6DB9-0ED0-50BD-3820-289E8678B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8636C-ABFC-2A8B-274B-8B4610DF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0941-02C3-60DF-6C81-B753B7FF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CBD24-92EE-35E6-482C-507E8C9F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8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75EC-85D0-4197-4B98-D683BEBF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2C15C-E06F-B2A7-D3CA-B16BE9F4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36896-8E73-A8C7-AF16-6F35FE8E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16917-BDD7-1E8E-4C98-1ACC1E37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AE23D-E802-E80B-EF23-9657F1F3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4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E066-887C-5857-9FB0-FA5EA62B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B9CA-E4E4-08B5-EA89-5B6FC67EC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7DF19-F4C0-4199-3A0C-0319F2D06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A0272-EE0A-1653-151E-48B0AA55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1D5FC-1F83-D9A4-9659-D13023B4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D0B14-CC63-1A87-2B0D-8C9E0F08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4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0E29-5B33-0A4F-EB38-83645CB10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B668F-23E9-2B43-073D-258AF2465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C6F93-A1C4-E209-6F75-E96F55D44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57076-3261-9DAC-12FE-F4C0CE7A7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0190F-7D12-5ADA-BF4C-501B9B5B9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A3CF3-94CB-56E3-DF48-7A23D301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3B07E-513C-EB75-B73B-965CE461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0DB72-D917-5519-5F89-FA6955D6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5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95D3-E564-EE32-5F6F-F4F0E41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38884-5928-8AAC-C31B-2FF50D3A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DE4-874F-06E9-18CE-27F3FBD3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80DB1-74CA-93DD-B21E-9328D35F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28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216C-FE43-3C14-EF6F-9705076F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14096-9701-34EF-B192-7134DC75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DD8F-E6DA-2495-5F86-49E661AB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48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1B10-57CB-399E-12FD-FF1A792D4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411F-C9B8-CCDE-A4AB-DA4E80A02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F77CB-CF27-BB09-8586-A946A7796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FF71E-910B-F9E2-DF26-6CB6F64C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E37A6-F060-BC8A-688E-F90AE9C9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A2FE9-DF53-3624-AC2A-246F3359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99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759E-BC5D-061D-35E7-54A74E6C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DE585-69D5-886D-9451-5BBB54DA4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0F444-5124-B864-F65D-AD5C5C046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10949-682B-85DB-3C3D-C139C3FE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631E6-069B-DC9E-E263-93D8AEA7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403CD-89DF-FBA0-6BEF-3C66B280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50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D9AB9-690A-683F-690C-90A28447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F8B-35D2-7227-277E-0A3F0A4B8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46B33-DB90-67D1-13B9-A9AD2A70D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0A5C6-5846-4EA6-84C2-B5A44E9ED101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1C1D8-1B44-5A7A-254C-F7DD165EB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ECCC-40DF-0CCF-B568-A76750808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13A3-FCE1-476B-A2B1-18F07BDD40F1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E37CC-42D6-6354-45D6-E786EC7961A1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B36F7AE-D140-DC30-8109-A312FE2DCF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742049" y="-512406"/>
            <a:ext cx="16551275" cy="1755061"/>
          </a:xfrm>
          <a:prstGeom prst="rect">
            <a:avLst/>
          </a:prstGeom>
        </p:spPr>
      </p:pic>
      <p:pic>
        <p:nvPicPr>
          <p:cNvPr id="9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B124E9B-B3B0-8468-5A13-A0279281E5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A809EA8-8AB8-45F4-FEFD-8ACEBE853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9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CCEB8D-5F2A-5579-10D0-56A06A87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1617720" y="-293339"/>
            <a:ext cx="16943181" cy="7620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DB87B-A042-D8F6-5961-CB0213D7630D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151086-E526-00B4-A326-354844F4D38A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34E73B-7FE5-A951-8E3D-E8E693E538AC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AFF147-0357-EDB4-A9D1-6F67731621EC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DD330-CAC3-A6B0-1BEF-374620C22042}"/>
              </a:ext>
            </a:extLst>
          </p:cNvPr>
          <p:cNvSpPr txBox="1">
            <a:spLocks/>
          </p:cNvSpPr>
          <p:nvPr/>
        </p:nvSpPr>
        <p:spPr>
          <a:xfrm>
            <a:off x="313219" y="1916841"/>
            <a:ext cx="11190972" cy="30243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chemeClr val="tx1">
                  <a:lumMod val="75000"/>
                  <a:lumOff val="25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/>
          </p:cNvSpPr>
          <p:nvPr>
            <p:ph type="ctrTitle"/>
          </p:nvPr>
        </p:nvSpPr>
        <p:spPr>
          <a:xfrm>
            <a:off x="386213" y="1869620"/>
            <a:ext cx="11190972" cy="3024313"/>
          </a:xfrm>
        </p:spPr>
        <p:txBody>
          <a:bodyPr anchor="ctr"/>
          <a:lstStyle/>
          <a:p>
            <a:r>
              <a:rPr lang="fr-FR" sz="16600" dirty="0">
                <a:solidFill>
                  <a:srgbClr val="B9BAA3"/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188576-6C56-D4A0-E04A-9D6B74CF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7B7723-25D8-4EFC-9544-7260E00B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2FD68E-5F8F-580D-1CD8-D990A10E0BD4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49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B9BAA3"/>
                </a:solidFill>
              </a:rPr>
              <a:t>Enigme du Coffre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3171-3910-3D1D-A448-40D1FF39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656349"/>
                </a:solidFill>
              </a:rPr>
              <a:t>Explication &amp; Documentation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5A3554-9896-19DC-248B-99AD7EDA81F2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B7212F-C874-8FF4-47E4-382670BB0798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D2D1BAB-A3D7-54E8-E09B-EC67EB478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1983255" y="3106013"/>
            <a:ext cx="4165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Composants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La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boite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Une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clé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dans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la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serrure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qui ne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fonctionne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pas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boutons pressoirs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939" y="791762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81413C-D300-4E0F-C9AC-6BFC864878CC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2CB1AF-B06A-9FCA-2EA6-777F5EFC0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451816" y="-306139"/>
            <a:ext cx="16551275" cy="1755061"/>
          </a:xfrm>
          <a:prstGeom prst="rect">
            <a:avLst/>
          </a:prstGeom>
        </p:spPr>
      </p:pic>
      <p:pic>
        <p:nvPicPr>
          <p:cNvPr id="49" name="Picture 48" descr="A picture containing box, container&#10;&#10;Description automatically generated">
            <a:extLst>
              <a:ext uri="{FF2B5EF4-FFF2-40B4-BE49-F238E27FC236}">
                <a16:creationId xmlns:a16="http://schemas.microsoft.com/office/drawing/2014/main" id="{CBFA7A30-35D5-EA75-6E48-69D88B0A5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14" y="2031483"/>
            <a:ext cx="5828571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53" y="1013105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EMPLACEMENT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BOUTON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81413C-D300-4E0F-C9AC-6BFC864878CC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picture containing box, container, old&#10;&#10;Description automatically generated">
            <a:extLst>
              <a:ext uri="{FF2B5EF4-FFF2-40B4-BE49-F238E27FC236}">
                <a16:creationId xmlns:a16="http://schemas.microsoft.com/office/drawing/2014/main" id="{A21DEF5D-5299-D3EF-FDB3-A307EE993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43" y="1620010"/>
            <a:ext cx="3138557" cy="2092371"/>
          </a:xfrm>
          <a:prstGeom prst="rect">
            <a:avLst/>
          </a:prstGeom>
        </p:spPr>
      </p:pic>
      <p:pic>
        <p:nvPicPr>
          <p:cNvPr id="49" name="Picture 48" descr="A picture containing box, container&#10;&#10;Description automatically generated">
            <a:extLst>
              <a:ext uri="{FF2B5EF4-FFF2-40B4-BE49-F238E27FC236}">
                <a16:creationId xmlns:a16="http://schemas.microsoft.com/office/drawing/2014/main" id="{CBFA7A30-35D5-EA75-6E48-69D88B0A5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67" y="4030447"/>
            <a:ext cx="3132647" cy="2088431"/>
          </a:xfrm>
          <a:prstGeom prst="rect">
            <a:avLst/>
          </a:prstGeom>
        </p:spPr>
      </p:pic>
      <p:pic>
        <p:nvPicPr>
          <p:cNvPr id="2" name="Picture 1" descr="A picture containing text, container, wooden, box&#10;&#10;Description automatically generated">
            <a:extLst>
              <a:ext uri="{FF2B5EF4-FFF2-40B4-BE49-F238E27FC236}">
                <a16:creationId xmlns:a16="http://schemas.microsoft.com/office/drawing/2014/main" id="{FEC854A5-D37D-A78B-F9C6-1854AF462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177" y="4026507"/>
            <a:ext cx="3132647" cy="2088431"/>
          </a:xfrm>
          <a:prstGeom prst="rect">
            <a:avLst/>
          </a:prstGeom>
        </p:spPr>
      </p:pic>
      <p:pic>
        <p:nvPicPr>
          <p:cNvPr id="6" name="Picture 5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71C5D54A-B69B-01C1-16EC-51DDAEB81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431" y1="64706" x2="53431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0" y="4026507"/>
            <a:ext cx="3138557" cy="2092371"/>
          </a:xfrm>
          <a:prstGeom prst="rect">
            <a:avLst/>
          </a:prstGeom>
        </p:spPr>
      </p:pic>
      <p:pic>
        <p:nvPicPr>
          <p:cNvPr id="9" name="Picture 8" descr="A stack of gold bars&#10;&#10;Description automatically generated with low confidence">
            <a:extLst>
              <a:ext uri="{FF2B5EF4-FFF2-40B4-BE49-F238E27FC236}">
                <a16:creationId xmlns:a16="http://schemas.microsoft.com/office/drawing/2014/main" id="{EA2E9B4D-9F71-2B0D-1998-B378F17039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67" y="4026507"/>
            <a:ext cx="3138557" cy="209237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2CB1AF-B06A-9FCA-2EA6-777F5EFC0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451816" y="-306139"/>
            <a:ext cx="16551275" cy="1755061"/>
          </a:xfrm>
          <a:prstGeom prst="rect">
            <a:avLst/>
          </a:prstGeom>
        </p:spPr>
      </p:pic>
      <p:pic>
        <p:nvPicPr>
          <p:cNvPr id="11" name="Picture 10" descr="A picture containing box, container, chest of drawers&#10;&#10;Description automatically generated">
            <a:extLst>
              <a:ext uri="{FF2B5EF4-FFF2-40B4-BE49-F238E27FC236}">
                <a16:creationId xmlns:a16="http://schemas.microsoft.com/office/drawing/2014/main" id="{501CCB46-E0F6-6FF8-C62C-B0A541D85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86" y="1604084"/>
            <a:ext cx="3138557" cy="20923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4753B5-3212-3BF6-0CE8-7F9DC02895D6}"/>
              </a:ext>
            </a:extLst>
          </p:cNvPr>
          <p:cNvSpPr txBox="1"/>
          <p:nvPr/>
        </p:nvSpPr>
        <p:spPr>
          <a:xfrm>
            <a:off x="6096000" y="3571060"/>
            <a:ext cx="11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Devant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E8CD8-C5B3-355F-9F89-93BC371C9FD6}"/>
              </a:ext>
            </a:extLst>
          </p:cNvPr>
          <p:cNvSpPr txBox="1"/>
          <p:nvPr/>
        </p:nvSpPr>
        <p:spPr>
          <a:xfrm>
            <a:off x="9206436" y="3505691"/>
            <a:ext cx="11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Derrière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5C67-843A-2865-A1D3-B5B2D1E87D32}"/>
              </a:ext>
            </a:extLst>
          </p:cNvPr>
          <p:cNvSpPr txBox="1"/>
          <p:nvPr/>
        </p:nvSpPr>
        <p:spPr>
          <a:xfrm>
            <a:off x="9330135" y="5956240"/>
            <a:ext cx="11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Dessous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78EDE-71BC-50FE-C877-8A7F32865496}"/>
              </a:ext>
            </a:extLst>
          </p:cNvPr>
          <p:cNvSpPr txBox="1"/>
          <p:nvPr/>
        </p:nvSpPr>
        <p:spPr>
          <a:xfrm>
            <a:off x="6447762" y="5974160"/>
            <a:ext cx="11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Gauche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2F752-6A83-5825-BBCF-9E09CE037B99}"/>
              </a:ext>
            </a:extLst>
          </p:cNvPr>
          <p:cNvSpPr txBox="1"/>
          <p:nvPr/>
        </p:nvSpPr>
        <p:spPr>
          <a:xfrm>
            <a:off x="3803604" y="5988385"/>
            <a:ext cx="1165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Droite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F4F92-D3CD-CB9C-6241-1A486DDF9BB7}"/>
              </a:ext>
            </a:extLst>
          </p:cNvPr>
          <p:cNvSpPr txBox="1"/>
          <p:nvPr/>
        </p:nvSpPr>
        <p:spPr>
          <a:xfrm>
            <a:off x="1265064" y="5922631"/>
            <a:ext cx="149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B9BAA3"/>
                </a:solidFill>
                <a:latin typeface="Futura Lt BT" panose="020B0402020204020303" pitchFamily="34" charset="0"/>
              </a:rPr>
              <a:t>Plusieurs vu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71FE7A-03C3-054E-4759-C130FB82C66A}"/>
              </a:ext>
            </a:extLst>
          </p:cNvPr>
          <p:cNvSpPr txBox="1"/>
          <p:nvPr/>
        </p:nvSpPr>
        <p:spPr>
          <a:xfrm>
            <a:off x="1187302" y="2511797"/>
            <a:ext cx="29390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Deux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boutons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sur le dessus</a:t>
            </a:r>
          </a:p>
          <a:p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(regarder image « devant » et « derrière »)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15256E-7F1E-CFC2-5773-FC72B951C44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6435" y="3287031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17EB14-32F4-5503-057E-78F67D5C532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1837" y="2578880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976830-B10E-12CC-629D-6E68E0231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8790" y="2060271"/>
            <a:ext cx="225851" cy="227597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352B28-4A61-C2A7-E834-D9AE8B5DF4B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6807" y="3324714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1800000" lon="0" rev="10800000"/>
            </a:camera>
            <a:lightRig rig="threePt" dir="t"/>
          </a:scene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ACA6FB-8615-58F5-F1BA-06939CCE3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7638" y="2804198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1800000" lon="0" rev="10800000"/>
            </a:camera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09BAF2-4C71-431B-487E-C05B1B829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4106" y="3072132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1800000" lon="0" rev="10800000"/>
            </a:camera>
            <a:lightRig rig="threePt" dir="t"/>
          </a:scene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BE662B9-A503-5A00-0284-1BD19DDF905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4521" y="5331944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1800000" lon="0" rev="10800000"/>
            </a:camera>
            <a:lightRig rig="threePt" dir="t"/>
          </a:scene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F0CD8AB-4E3C-2258-C29A-0F4F770BE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9038" y="5227659"/>
            <a:ext cx="225851" cy="208569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0" lon="120000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7032A4-EE69-8AC8-F437-89F8503EEB4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5317" y="5436228"/>
            <a:ext cx="201959" cy="186505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0" lon="1800000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A5CEA0-5D0E-6547-BB35-F7BBCF929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4710" y="2299762"/>
            <a:ext cx="225851" cy="227597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2400000" lon="0" rev="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9F8ADA-4B66-4D6D-1082-5DA29031DFB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939" y="5529480"/>
            <a:ext cx="201959" cy="186505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0" lon="1800000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05A79E-5FF8-BB34-62B6-5FF3A018BFC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6044" y="4977469"/>
            <a:ext cx="201959" cy="186505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0" lon="1800000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0DE53A-7165-DC8E-1AD6-F0589B7B3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5674" y="4839890"/>
            <a:ext cx="201959" cy="186505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0" lon="1800000" rev="0"/>
            </a:camera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7F6709-1A75-4141-9496-E6FF9691B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A4551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264" b="91860" l="9894" r="89753">
                        <a14:foregroundMark x1="23675" y1="19380" x2="69965" y2="11628"/>
                        <a14:foregroundMark x1="69965" y1="11628" x2="54515" y2="5872"/>
                        <a14:foregroundMark x1="49203" y1="5243" x2="33922" y2="9690"/>
                        <a14:foregroundMark x1="33922" y1="9690" x2="23675" y2="18992"/>
                        <a14:foregroundMark x1="31095" y1="87597" x2="56537" y2="91860"/>
                        <a14:foregroundMark x1="56537" y1="91860" x2="42403" y2="87597"/>
                        <a14:foregroundMark x1="87279" y1="43798" x2="87279" y2="43798"/>
                        <a14:backgroundMark x1="48763" y1="3876" x2="48763" y2="3876"/>
                        <a14:backgroundMark x1="54064" y1="3876" x2="54064" y2="3876"/>
                        <a14:backgroundMark x1="53357" y1="3876" x2="48410" y2="3876"/>
                        <a14:backgroundMark x1="48410" y1="5039" x2="48410" y2="5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90812">
            <a:off x="990815" y="4719968"/>
            <a:ext cx="201959" cy="186505"/>
          </a:xfrm>
          <a:prstGeom prst="rect">
            <a:avLst/>
          </a:prstGeom>
          <a:effectLst>
            <a:glow rad="114300">
              <a:schemeClr val="accent4">
                <a:satMod val="175000"/>
              </a:schemeClr>
            </a:glow>
          </a:effectLst>
          <a:scene3d>
            <a:camera prst="orthographicFront">
              <a:rot lat="1800000" lon="4800000" rev="3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6325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1626640" y="3166182"/>
            <a:ext cx="416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Ancien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Chaussons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danse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mère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29" y="1136031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INTERIEUR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81413C-D300-4E0F-C9AC-6BFC864878CC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2CB1AF-B06A-9FCA-2EA6-777F5EFC0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451816" y="-306139"/>
            <a:ext cx="16551275" cy="1755061"/>
          </a:xfrm>
          <a:prstGeom prst="rect">
            <a:avLst/>
          </a:prstGeom>
        </p:spPr>
      </p:pic>
      <p:pic>
        <p:nvPicPr>
          <p:cNvPr id="53" name="Picture 52" descr="A picture containing container, wooden, box, wood&#10;&#10;Description automatically generated">
            <a:extLst>
              <a:ext uri="{FF2B5EF4-FFF2-40B4-BE49-F238E27FC236}">
                <a16:creationId xmlns:a16="http://schemas.microsoft.com/office/drawing/2014/main" id="{BB498D0A-F422-F917-E14B-D5F914CBC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16" y="710341"/>
            <a:ext cx="3885714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2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1553853" y="2836446"/>
            <a:ext cx="4165735" cy="28315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Étapes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coffre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Interagir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avec dans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l’inventaire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Tenter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tourner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la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clé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Appuyer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sur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tous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boutons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autour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du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coffre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Tourner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à nouveau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clé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Ouvrir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coffre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chaussons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 la mère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1" y="822517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81413C-D300-4E0F-C9AC-6BFC864878CC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2CB1AF-B06A-9FCA-2EA6-777F5EFC0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451816" y="-306139"/>
            <a:ext cx="16551275" cy="1755061"/>
          </a:xfrm>
          <a:prstGeom prst="rect">
            <a:avLst/>
          </a:prstGeom>
        </p:spPr>
      </p:pic>
      <p:pic>
        <p:nvPicPr>
          <p:cNvPr id="2" name="Picture 1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20C7CC35-5F60-4D18-2E66-13C1EC151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3431" y1="64706" x2="53431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30" y="2043258"/>
            <a:ext cx="6626872" cy="44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135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Futura Hv BT</vt:lpstr>
      <vt:lpstr>Futura Lt BT</vt:lpstr>
      <vt:lpstr>Wingdings 3</vt:lpstr>
      <vt:lpstr>Office Theme</vt:lpstr>
      <vt:lpstr>PUZZLE</vt:lpstr>
      <vt:lpstr>Enigme du Coffre</vt:lpstr>
      <vt:lpstr>DESCRIPTION</vt:lpstr>
      <vt:lpstr>EMPLACEMENT BOUTON</vt:lpstr>
      <vt:lpstr>DESCRIPTION INTERIEUR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</dc:title>
  <dc:creator>Max FERRIER</dc:creator>
  <cp:lastModifiedBy>Max FERRIER</cp:lastModifiedBy>
  <cp:revision>4</cp:revision>
  <dcterms:created xsi:type="dcterms:W3CDTF">2023-02-20T11:05:28Z</dcterms:created>
  <dcterms:modified xsi:type="dcterms:W3CDTF">2023-02-20T15:11:39Z</dcterms:modified>
</cp:coreProperties>
</file>